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91" r:id="rId2"/>
    <p:sldMasterId id="2147483709" r:id="rId3"/>
  </p:sldMasterIdLst>
  <p:notesMasterIdLst>
    <p:notesMasterId r:id="rId10"/>
  </p:notesMasterIdLst>
  <p:sldIdLst>
    <p:sldId id="389" r:id="rId4"/>
    <p:sldId id="390" r:id="rId5"/>
    <p:sldId id="391" r:id="rId6"/>
    <p:sldId id="392" r:id="rId7"/>
    <p:sldId id="393" r:id="rId8"/>
    <p:sldId id="361" r:id="rId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ABC"/>
    <a:srgbClr val="C3F96B"/>
    <a:srgbClr val="FFFFCC"/>
    <a:srgbClr val="FFFFFF"/>
    <a:srgbClr val="66FF66"/>
    <a:srgbClr val="0099FF"/>
    <a:srgbClr val="008000"/>
    <a:srgbClr val="CC3300"/>
    <a:srgbClr val="FF505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34" autoAdjust="0"/>
    <p:restoredTop sz="86322" autoAdjust="0"/>
  </p:normalViewPr>
  <p:slideViewPr>
    <p:cSldViewPr>
      <p:cViewPr varScale="1">
        <p:scale>
          <a:sx n="100" d="100"/>
          <a:sy n="100" d="100"/>
        </p:scale>
        <p:origin x="15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7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815" y="0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/>
          <a:lstStyle>
            <a:lvl1pPr algn="r">
              <a:defRPr sz="1200"/>
            </a:lvl1pPr>
          </a:lstStyle>
          <a:p>
            <a:pPr>
              <a:defRPr/>
            </a:pPr>
            <a:fld id="{BB63AF82-C521-41BD-8970-98FA7B46FAC8}" type="datetimeFigureOut">
              <a:rPr lang="ru-RU"/>
              <a:pPr>
                <a:defRPr/>
              </a:pPr>
              <a:t>08.11.2023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43" tIns="45222" rIns="90443" bIns="4522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4" y="4714839"/>
            <a:ext cx="5437827" cy="4467931"/>
          </a:xfrm>
          <a:prstGeom prst="rect">
            <a:avLst/>
          </a:prstGeom>
        </p:spPr>
        <p:txBody>
          <a:bodyPr vert="horz" wrap="square" lIns="90443" tIns="45222" rIns="90443" bIns="45222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05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815" y="9428105"/>
            <a:ext cx="2945293" cy="496961"/>
          </a:xfrm>
          <a:prstGeom prst="rect">
            <a:avLst/>
          </a:prstGeom>
        </p:spPr>
        <p:txBody>
          <a:bodyPr vert="horz" lIns="90443" tIns="45222" rIns="90443" bIns="45222" rtlCol="0" anchor="b"/>
          <a:lstStyle>
            <a:lvl1pPr algn="r">
              <a:defRPr sz="1200"/>
            </a:lvl1pPr>
          </a:lstStyle>
          <a:p>
            <a:pPr>
              <a:defRPr/>
            </a:pPr>
            <a:fld id="{1D8638E7-3C5E-43B4-96D5-C2EEE2FA2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101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44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69EEF-DE79-4225-B0B6-C2F71928B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62323-835E-4C5C-9FDE-24EE109DD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5463-E141-42BD-9799-F21B74B96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61069EEF-DE79-4225-B0B6-C2F71928B1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963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1CE2C-2F07-4C4F-9F36-FE3FDC68BF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548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D7B7-C8D6-4636-BB9F-B7088EC0CB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58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1C0632-9528-4A4A-871B-F97B52A573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422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E7F066-41EC-47A8-A4B8-60A189F0E5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690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E023A-EB88-410B-A421-1C8054725E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322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02B26-79C0-4005-8BEB-C91671777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30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B230C-50F5-41DF-93B0-B2076FFB5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9770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1CE2C-2F07-4C4F-9F36-FE3FDC68B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09FEA-07AF-4628-8438-15FFDAFD3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136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45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632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9063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112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875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0197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62323-835E-4C5C-9FDE-24EE109DD3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6371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65463-E141-42BD-9799-F21B74B967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0163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69EEF-DE79-4225-B0B6-C2F71928B1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07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D7B7-C8D6-4636-BB9F-B7088EC0C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1CE2C-2F07-4C4F-9F36-FE3FDC68BF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063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3D7B7-C8D6-4636-BB9F-B7088EC0CB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1335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1C0632-9528-4A4A-871B-F97B52A573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813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E7F066-41EC-47A8-A4B8-60A189F0E5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6821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E023A-EB88-410B-A421-1C8054725E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0063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02B26-79C0-4005-8BEB-C91671777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6704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8BB230C-50F5-41DF-93B0-B2076FFB5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4296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09FEA-07AF-4628-8438-15FFDAFD3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1438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62323-835E-4C5C-9FDE-24EE109DD3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275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65463-E141-42BD-9799-F21B74B967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810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C0632-9528-4A4A-871B-F97B52A57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7F066-41EC-47A8-A4B8-60A189F0E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E023A-EB88-410B-A421-1C8054725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02B26-79C0-4005-8BEB-C91671777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B230C-50F5-41DF-93B0-B2076FFB5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09FEA-07AF-4628-8438-15FFDAFD3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2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0" r:id="rId10"/>
    <p:sldLayoutId id="21474836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49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30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680241" y="1567334"/>
            <a:ext cx="7775575" cy="4525962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АДМИНИСТРАЦИЯ ОРДЫНСКОГО РАЙОНА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КОМИССИЯ ПО ПОДГОТОВКЕ ПРОЕКТОВ ПРАВИЛ ЗЕМЛЕПОЛЬЗОВАНИЯ И ЗАСТРОЙКИ СЕЛЬСКИХ ПОСЕЛЕНИЙ ОРДЫНСКОГО РАЙОНА НОВОСИБИРСКОЙ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ОБЛАСТИ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28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№ 8 от 10 ноября 2023</a:t>
            </a:r>
          </a:p>
        </p:txBody>
      </p:sp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2613" y="324272"/>
            <a:ext cx="870833" cy="120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0632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8044" y="947044"/>
            <a:ext cx="8532428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Заявление №9 от 12.10.2023 от Сергеевой Марины Юрьевны</a:t>
            </a:r>
          </a:p>
          <a:p>
            <a:pPr algn="ctr"/>
            <a:r>
              <a:rPr lang="ru-RU" dirty="0" smtClean="0">
                <a:latin typeface="Bahnschrift" panose="020B0502040204020203" pitchFamily="34" charset="0"/>
              </a:rPr>
              <a:t>О предоставлении </a:t>
            </a:r>
            <a:r>
              <a:rPr lang="ru-RU" dirty="0">
                <a:latin typeface="Bahnschrift" panose="020B0502040204020203" pitchFamily="34" charset="0"/>
              </a:rPr>
              <a:t>разрешения на условно разрешенный вид использования земельного </a:t>
            </a:r>
            <a:r>
              <a:rPr lang="ru-RU" dirty="0" smtClean="0">
                <a:latin typeface="Bahnschrift" panose="020B0502040204020203" pitchFamily="34" charset="0"/>
              </a:rPr>
              <a:t>участка (запрашиваемый вид – «Магазины (4.4)»)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288044" y="1988840"/>
            <a:ext cx="8532428" cy="14157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Bahnschrift" panose="020B0502040204020203" pitchFamily="34" charset="0"/>
              </a:rPr>
              <a:t>Предложение:</a:t>
            </a:r>
            <a:r>
              <a:rPr lang="ru-RU" dirty="0">
                <a:latin typeface="Bahnschrift" panose="020B0502040204020203" pitchFamily="34" charset="0"/>
              </a:rPr>
              <a:t> </a:t>
            </a:r>
            <a:r>
              <a:rPr lang="ru-RU" sz="1400" dirty="0"/>
              <a:t>Предоставить Сергеевой Марине Юрьевне разрешение на условно разрешенный вид использования земельного участка или объекта капитального строительства «Магазины (4.4)» в отношении земельного участка с кадастровым номером 54:20:022714:21, площадью 1912 кв.м., расположенного по адресу: Новосибирская область, Ордынский район, деревня Антоново, улица Кириллова, 229, отнесенного к территориальной зоне – «Зона застройки индивидуальными жилыми домами и ведения личного подсобного хозяйства (</a:t>
            </a:r>
            <a:r>
              <a:rPr lang="ru-RU" sz="1400" dirty="0" err="1"/>
              <a:t>Жин</a:t>
            </a:r>
            <a:r>
              <a:rPr lang="ru-RU" sz="1400" dirty="0" smtClean="0"/>
              <a:t>)».</a:t>
            </a:r>
            <a:endParaRPr lang="ru-RU" sz="1800" dirty="0"/>
          </a:p>
        </p:txBody>
      </p:sp>
      <p:sp>
        <p:nvSpPr>
          <p:cNvPr id="15366" name="Rectangle 17"/>
          <p:cNvSpPr>
            <a:spLocks noChangeArrowheads="1"/>
          </p:cNvSpPr>
          <p:nvPr/>
        </p:nvSpPr>
        <p:spPr bwMode="auto">
          <a:xfrm>
            <a:off x="0" y="16049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8044" y="3573016"/>
            <a:ext cx="8532428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Публичные слушания назначены Постановлениями </a:t>
            </a:r>
            <a:r>
              <a:rPr lang="ru-RU" sz="1400" dirty="0"/>
              <a:t>Главы Ордынского района </a:t>
            </a:r>
            <a:r>
              <a:rPr lang="ru-RU" sz="1400" dirty="0" smtClean="0"/>
              <a:t>от 13.10.2023 </a:t>
            </a:r>
            <a:r>
              <a:rPr lang="ru-RU" sz="1400" dirty="0" smtClean="0">
                <a:solidFill>
                  <a:schemeClr val="tx1"/>
                </a:solidFill>
              </a:rPr>
              <a:t>№ 1249/89. </a:t>
            </a:r>
            <a:r>
              <a:rPr lang="ru-RU" sz="1400" dirty="0" smtClean="0"/>
              <a:t>Оповещение </a:t>
            </a:r>
            <a:r>
              <a:rPr lang="ru-RU" sz="1400" dirty="0"/>
              <a:t>о </a:t>
            </a:r>
            <a:r>
              <a:rPr lang="ru-RU" sz="1400" dirty="0" smtClean="0"/>
              <a:t>начале общественных обсуждений опубликовано </a:t>
            </a:r>
            <a:r>
              <a:rPr lang="ru-RU" sz="1400" dirty="0"/>
              <a:t>в периодическом печатном издании органов местного самоуправления Ордынского района Новосибирской области «Ордынский Вестник» от </a:t>
            </a:r>
            <a:r>
              <a:rPr lang="ru-RU" sz="1400" dirty="0" smtClean="0"/>
              <a:t>19.10.2023 </a:t>
            </a:r>
            <a:r>
              <a:rPr lang="ru-RU" sz="1400" dirty="0"/>
              <a:t>№ </a:t>
            </a:r>
            <a:r>
              <a:rPr lang="ru-RU" sz="1400" dirty="0" smtClean="0"/>
              <a:t>647 и </a:t>
            </a:r>
            <a:r>
              <a:rPr lang="ru-RU" sz="1400" dirty="0"/>
              <a:t>на официальном сайте администрации Ордынского района Новосибирской области в информационно-телекоммуникационной сети «Интернет» (https://ordynsk.nso.ru/page/3575</a:t>
            </a:r>
            <a:r>
              <a:rPr lang="ru-RU" sz="1400" dirty="0" smtClean="0"/>
              <a:t>).</a:t>
            </a:r>
          </a:p>
          <a:p>
            <a:pPr algn="just"/>
            <a:endParaRPr lang="ru-RU" sz="1400" dirty="0" smtClean="0"/>
          </a:p>
          <a:p>
            <a:r>
              <a:rPr lang="ru-RU" sz="1400" dirty="0"/>
              <a:t>Информационные материалы проекта решения о предоставлении разрешения на </a:t>
            </a:r>
            <a:r>
              <a:rPr lang="ru-RU" sz="1400" dirty="0" smtClean="0"/>
              <a:t>УРВИ ЗУ размещены</a:t>
            </a:r>
            <a:r>
              <a:rPr lang="ru-RU" sz="1400" dirty="0"/>
              <a:t>:</a:t>
            </a:r>
          </a:p>
          <a:p>
            <a:pPr algn="just"/>
            <a:r>
              <a:rPr lang="ru-RU" sz="1400" dirty="0"/>
              <a:t>- в информационной системе </a:t>
            </a:r>
            <a:r>
              <a:rPr lang="ru-RU" sz="1400" dirty="0" smtClean="0"/>
              <a:t>«Электронная </a:t>
            </a:r>
            <a:r>
              <a:rPr lang="ru-RU" sz="1400" dirty="0"/>
              <a:t>демократия Новосибирской области» в информационно-телекоммуникационной сети «Интернет», в федеральной государственной информационной системе «Единый портал государственных и муниципальных услуг (функций)»;</a:t>
            </a:r>
          </a:p>
          <a:p>
            <a:r>
              <a:rPr lang="ru-RU" sz="1400" dirty="0"/>
              <a:t>- в виде экспозиции: администрация Ордынского района Новосибирской области, пр. Революции, 17, р.п. Ордынское, Ордынский район, Новосибирская область, 633261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88044" y="409889"/>
            <a:ext cx="8532428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Вопрос № 230801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058004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751" y="2125015"/>
            <a:ext cx="3548593" cy="32450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" y="233353"/>
            <a:ext cx="914400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Bahnschrift" panose="020B0502040204020203" pitchFamily="34" charset="0"/>
              </a:rPr>
              <a:t>Правила землепользования и застройки </a:t>
            </a:r>
            <a:endParaRPr lang="ru-RU" b="1" dirty="0" smtClean="0">
              <a:latin typeface="Bahnschrift" panose="020B0502040204020203" pitchFamily="34" charset="0"/>
            </a:endParaRPr>
          </a:p>
          <a:p>
            <a:pPr algn="ctr"/>
            <a:r>
              <a:rPr lang="ru-RU" b="1" dirty="0" smtClean="0">
                <a:latin typeface="Bahnschrift" panose="020B0502040204020203" pitchFamily="34" charset="0"/>
              </a:rPr>
              <a:t>Спиринского сельсовета </a:t>
            </a:r>
            <a:r>
              <a:rPr lang="ru-RU" b="1" dirty="0">
                <a:latin typeface="Bahnschrift" panose="020B0502040204020203" pitchFamily="34" charset="0"/>
              </a:rPr>
              <a:t>Ордынского района Новосибирской области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тверждены решением </a:t>
            </a:r>
            <a:r>
              <a:rPr lang="ru-RU" dirty="0"/>
              <a:t>30 сессии Совета депутатов </a:t>
            </a:r>
            <a:endParaRPr lang="ru-RU" dirty="0" smtClean="0"/>
          </a:p>
          <a:p>
            <a:pPr algn="ctr"/>
            <a:r>
              <a:rPr lang="ru-RU" dirty="0" smtClean="0"/>
              <a:t>Ордынского </a:t>
            </a:r>
            <a:r>
              <a:rPr lang="ru-RU" dirty="0"/>
              <a:t>района </a:t>
            </a:r>
            <a:r>
              <a:rPr lang="ru-RU" dirty="0" smtClean="0"/>
              <a:t>Новосибирской области</a:t>
            </a:r>
          </a:p>
          <a:p>
            <a:pPr algn="ctr"/>
            <a:r>
              <a:rPr lang="ru-RU" dirty="0" smtClean="0"/>
              <a:t>от </a:t>
            </a:r>
            <a:r>
              <a:rPr lang="ru-RU" dirty="0"/>
              <a:t>19.12.2018 </a:t>
            </a:r>
            <a:r>
              <a:rPr lang="ru-RU" dirty="0" smtClean="0"/>
              <a:t>№ 220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5474971"/>
            <a:ext cx="3390522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/>
              <a:t>Территориальная зона:</a:t>
            </a:r>
            <a:r>
              <a:rPr lang="ru-RU" sz="1200" dirty="0" smtClean="0"/>
              <a:t> (</a:t>
            </a:r>
            <a:r>
              <a:rPr lang="ru-RU" sz="1200" dirty="0" err="1" smtClean="0"/>
              <a:t>Жин</a:t>
            </a:r>
            <a:r>
              <a:rPr lang="ru-RU" sz="1200" dirty="0" smtClean="0"/>
              <a:t>) – зона </a:t>
            </a:r>
            <a:r>
              <a:rPr lang="ru-RU" sz="1200" dirty="0"/>
              <a:t>застройки индивидуальными жилыми домами и ведения личного подсобного хозяйства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5476668"/>
            <a:ext cx="2627771" cy="46166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/>
              <a:t>Категория земель: </a:t>
            </a:r>
            <a:r>
              <a:rPr lang="ru-RU" sz="1200" dirty="0" smtClean="0"/>
              <a:t>земли населенных пунктов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31506" y="1686942"/>
            <a:ext cx="2088232" cy="33855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ФРАГМЕНТ ПЗЗ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64931" y="1686942"/>
            <a:ext cx="2088232" cy="33855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ФРАГМЕНТ ПКК</a:t>
            </a:r>
            <a:endParaRPr lang="ru-RU" dirty="0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 rot="2499797">
            <a:off x="6623303" y="3063230"/>
            <a:ext cx="296256" cy="823913"/>
          </a:xfrm>
          <a:prstGeom prst="downArrow">
            <a:avLst>
              <a:gd name="adj1" fmla="val 50000"/>
              <a:gd name="adj2" fmla="val 14236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46" y="2125754"/>
            <a:ext cx="3312368" cy="32562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5744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53097"/>
            <a:ext cx="9144000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atin typeface="Bahnschrift" panose="020B0502040204020203" pitchFamily="34" charset="0"/>
              </a:rPr>
              <a:t>Градостроительные регламенты в части видов </a:t>
            </a:r>
            <a:endParaRPr lang="ru-RU" sz="2000" b="1" dirty="0" smtClean="0">
              <a:latin typeface="Bahnschrift" panose="020B0502040204020203" pitchFamily="34" charset="0"/>
            </a:endParaRPr>
          </a:p>
          <a:p>
            <a:pPr algn="ctr"/>
            <a:r>
              <a:rPr lang="ru-RU" sz="2000" b="1" dirty="0" smtClean="0">
                <a:latin typeface="Bahnschrift" panose="020B0502040204020203" pitchFamily="34" charset="0"/>
              </a:rPr>
              <a:t>разрешенного </a:t>
            </a:r>
            <a:r>
              <a:rPr lang="ru-RU" sz="2000" b="1" dirty="0">
                <a:latin typeface="Bahnschrift" panose="020B0502040204020203" pitchFamily="34" charset="0"/>
              </a:rPr>
              <a:t>использования земельных участков </a:t>
            </a:r>
            <a:endParaRPr lang="ru-RU" sz="2000" b="1" dirty="0" smtClean="0">
              <a:latin typeface="Bahnschrift" panose="020B0502040204020203" pitchFamily="34" charset="0"/>
            </a:endParaRPr>
          </a:p>
          <a:p>
            <a:pPr algn="ctr"/>
            <a:r>
              <a:rPr lang="ru-RU" sz="2000" b="1" dirty="0" smtClean="0">
                <a:latin typeface="Bahnschrift" panose="020B0502040204020203" pitchFamily="34" charset="0"/>
              </a:rPr>
              <a:t>и </a:t>
            </a:r>
            <a:r>
              <a:rPr lang="ru-RU" sz="2000" b="1" dirty="0">
                <a:latin typeface="Bahnschrift" panose="020B0502040204020203" pitchFamily="34" charset="0"/>
              </a:rPr>
              <a:t>объектов капитального строительства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860898"/>
              </p:ext>
            </p:extLst>
          </p:nvPr>
        </p:nvGraphicFramePr>
        <p:xfrm>
          <a:off x="251520" y="1412776"/>
          <a:ext cx="8625917" cy="4824536"/>
        </p:xfrm>
        <a:graphic>
          <a:graphicData uri="http://schemas.openxmlformats.org/drawingml/2006/table">
            <a:tbl>
              <a:tblPr firstRow="1" firstCol="1" bandRow="1"/>
              <a:tblGrid>
                <a:gridCol w="496629"/>
                <a:gridCol w="1536984"/>
                <a:gridCol w="2249318"/>
                <a:gridCol w="2765105"/>
                <a:gridCol w="1577881"/>
              </a:tblGrid>
              <a:tr h="5648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</a:t>
                      </a: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территориальной зоны (код территориальной зоны)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виды РИ (Код вида РИ)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Условно разрешенные виды РИ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Вспомогательные виды РИ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17855">
                <a:tc>
                  <a:txBody>
                    <a:bodyPr/>
                    <a:lstStyle/>
                    <a:p>
                      <a:pPr marL="140335"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267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None/>
                      </a:pP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100" b="1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Жилые зоны</a:t>
                      </a:r>
                      <a:endParaRPr lang="ru-RU" sz="11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53612">
                <a:tc>
                  <a:txBody>
                    <a:bodyPr/>
                    <a:lstStyle/>
                    <a:p>
                      <a:pPr marL="742950" lvl="1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8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Зона застройки индивидуальными жилыми домами и ведения личного подсобного хозяйства (Жин)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Для индивидуального жилищного строительства (2.1)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x-none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Для ведения личного подсобного хозяйства (2.2)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x-none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Блокированная жилая застройка (2.3)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Малоэтажная многоквартирная жилая застройка (2.1.1) </a:t>
                      </a:r>
                    </a:p>
                    <a:p>
                      <a:r>
                        <a:rPr lang="ru-RU" sz="1200" b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Объекты гаражного назначения (2.7.1) Обслуживание жилой застройки (2.7) Коммунальное обслуживание (3.1) Социальное обслуживание (3.2) Бытовое обслуживание (3.3) Амбулаторно-поликлиническое обслуживание (3.4.1)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Дошкольное, начальное и среднее общее образование (3.5.1)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Культурное развитие (3.6)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Религиозное использование (3.7) Амбулаторное ветеринарное обслуживание (3.10.1)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Деловое управление (4.1)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Рынки (4.3) </a:t>
                      </a:r>
                    </a:p>
                    <a:p>
                      <a:r>
                        <a:rPr lang="ru-RU" sz="1200" b="1" u="sng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Магазины (4.4)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Общественное питание (4.6) Гостиничное обслуживание (4.7) Обслуживание автотранспорта (4.9)</a:t>
                      </a:r>
                      <a:endParaRPr lang="ru-RU" sz="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устанавливается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96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33611" y="2075944"/>
            <a:ext cx="8640960" cy="178510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Bahnschrift" panose="020B0502040204020203" pitchFamily="34" charset="0"/>
              </a:rPr>
              <a:t>РЕКОМЕНДОВАНО: </a:t>
            </a:r>
          </a:p>
          <a:p>
            <a:pPr algn="just"/>
            <a:r>
              <a:rPr lang="ru-RU" sz="1800" b="1" dirty="0"/>
              <a:t>Предоставить </a:t>
            </a:r>
            <a:r>
              <a:rPr lang="ru-RU" sz="1800" b="1" dirty="0" smtClean="0"/>
              <a:t>разрешение </a:t>
            </a:r>
            <a:r>
              <a:rPr lang="ru-RU" sz="1800" b="1" dirty="0"/>
              <a:t>на условно разрешенный вид использования земельного участка или объекта капитального строительства «Магазины (4.4)» в отношении земельного участка с кадастровым номером 54:20:022714:21, площадью 1912 кв.м., расположенного по адресу: Новосибирская область, Ордынский район, </a:t>
            </a:r>
            <a:r>
              <a:rPr lang="ru-RU" sz="1800" b="1" dirty="0" smtClean="0"/>
              <a:t>д. </a:t>
            </a:r>
            <a:r>
              <a:rPr lang="ru-RU" sz="1800" b="1" dirty="0"/>
              <a:t>Антоново, </a:t>
            </a:r>
            <a:r>
              <a:rPr lang="ru-RU" sz="1800" b="1" dirty="0" smtClean="0"/>
              <a:t>ул. </a:t>
            </a:r>
            <a:r>
              <a:rPr lang="ru-RU" sz="1800" b="1" dirty="0"/>
              <a:t>Кириллова, </a:t>
            </a:r>
            <a:r>
              <a:rPr lang="ru-RU" sz="1800" b="1" dirty="0" smtClean="0"/>
              <a:t>229.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32656"/>
            <a:ext cx="8640960" cy="14797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участников – 0 человек.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поступивших предложений 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замечаний в письменной форме или в форме электронного документа в адрес организатора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общественных обсуждений – 0.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57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7363" y="2691458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285340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Ретро">
  <a:themeElements>
    <a:clrScheme name="Другая 1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DF9778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7161</TotalTime>
  <Words>579</Words>
  <Application>Microsoft Office PowerPoint</Application>
  <PresentationFormat>Экран (4:3)</PresentationFormat>
  <Paragraphs>62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7" baseType="lpstr">
      <vt:lpstr>Arial</vt:lpstr>
      <vt:lpstr>Bahnschrift</vt:lpstr>
      <vt:lpstr>Calibri</vt:lpstr>
      <vt:lpstr>Calibri Light</vt:lpstr>
      <vt:lpstr>Cambria</vt:lpstr>
      <vt:lpstr>Garamond</vt:lpstr>
      <vt:lpstr>Times New Roman</vt:lpstr>
      <vt:lpstr>Wingdings 2</vt:lpstr>
      <vt:lpstr>Трек</vt:lpstr>
      <vt:lpstr>Натуральные материалы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Спортивно-оздоровительный комплекс «Стадион»</dc:title>
  <dc:creator>Екатерина</dc:creator>
  <cp:lastModifiedBy>user</cp:lastModifiedBy>
  <cp:revision>388</cp:revision>
  <cp:lastPrinted>2023-05-04T07:59:54Z</cp:lastPrinted>
  <dcterms:created xsi:type="dcterms:W3CDTF">2011-07-22T04:13:49Z</dcterms:created>
  <dcterms:modified xsi:type="dcterms:W3CDTF">2023-11-08T03:08:57Z</dcterms:modified>
</cp:coreProperties>
</file>