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6"/>
  </p:notesMasterIdLst>
  <p:sldIdLst>
    <p:sldId id="293" r:id="rId2"/>
    <p:sldId id="322" r:id="rId3"/>
    <p:sldId id="324" r:id="rId4"/>
    <p:sldId id="291" r:id="rId5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99FF"/>
    <a:srgbClr val="008000"/>
    <a:srgbClr val="CC3300"/>
    <a:srgbClr val="FF5050"/>
    <a:srgbClr val="CC0099"/>
    <a:srgbClr val="FF33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34" autoAdjust="0"/>
    <p:restoredTop sz="86322" autoAdjust="0"/>
  </p:normalViewPr>
  <p:slideViewPr>
    <p:cSldViewPr>
      <p:cViewPr varScale="1">
        <p:scale>
          <a:sx n="100" d="100"/>
          <a:sy n="100" d="100"/>
        </p:scale>
        <p:origin x="15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972" y="-96"/>
      </p:cViewPr>
      <p:guideLst>
        <p:guide orient="horz" pos="3156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3C425B8-DE2E-40FE-BA35-30B4EE451F81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D2A6AA-A8DD-4E1F-BE24-04768C92D4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880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CFCAB-8209-4366-A975-BE994100AC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5318A-AB95-4A0C-8B17-2C3241C63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DA01-4575-4EF8-851E-FC02838F3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739AC-BD72-4E6C-A167-D6594419C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389F-BA8A-4C7F-8B83-CBB320795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E8E71-C06A-4F6D-BDA2-E27781906C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95C27-CAF9-43A3-B769-F8DD03976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32C49-A0E8-4C6E-9FEB-917A58DC6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BE42E-B7AC-4FCD-B8C7-1A06834D3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B2D46-62DA-45BC-BBD8-30688779A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213C7-3EDC-451E-9D0A-74BDB4CEB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F22AB5C-6B2C-4E04-8EFC-2A7F70F5A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0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2" r:id="rId10"/>
    <p:sldLayoutId id="21474836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АДМИНИСТРАЦИЯ ОРДЫНСКОГО РАЙОНА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ru-RU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КОМИССИЯ ПО ПОДГОТОВКЕ ПРОЕКТОВ ПРАВИЛ ЗЕМЛЕПОЛЬЗОВАНИЯ И ЗАСТРОЙКИ СЕЛЬСКИХ ПОСЕЛЕНИЙ, ВОПРОСАМ ГРАДОСТРОИТЕЛЬСТВА И ЗЕМЕЛЬНЫХ ОТНОШЕНИЙ ОРДЫНСКОГО РАЙОНА НОВОСИБИРСКОЙ ОБЛАСТИ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ru-RU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333375"/>
            <a:ext cx="712787" cy="982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5"/>
          <p:cNvSpPr txBox="1">
            <a:spLocks noChangeArrowheads="1"/>
          </p:cNvSpPr>
          <p:nvPr/>
        </p:nvSpPr>
        <p:spPr bwMode="auto">
          <a:xfrm>
            <a:off x="447675" y="3762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2535" name="Rectangle 19"/>
          <p:cNvSpPr>
            <a:spLocks noChangeArrowheads="1"/>
          </p:cNvSpPr>
          <p:nvPr/>
        </p:nvSpPr>
        <p:spPr bwMode="auto">
          <a:xfrm>
            <a:off x="0" y="43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6" name="Rectangle 20"/>
          <p:cNvSpPr>
            <a:spLocks noChangeArrowheads="1"/>
          </p:cNvSpPr>
          <p:nvPr/>
        </p:nvSpPr>
        <p:spPr bwMode="auto">
          <a:xfrm>
            <a:off x="0" y="43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3" t="16742" r="39010" b="4328"/>
          <a:stretch/>
        </p:blipFill>
        <p:spPr>
          <a:xfrm>
            <a:off x="4918275" y="1017588"/>
            <a:ext cx="4120207" cy="5785822"/>
          </a:xfrm>
          <a:prstGeom prst="rect">
            <a:avLst/>
          </a:prstGeom>
        </p:spPr>
      </p:pic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4904658" y="186591"/>
            <a:ext cx="41070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Фрагмент карты градостроительного </a:t>
            </a:r>
          </a:p>
          <a:p>
            <a:pPr algn="ctr"/>
            <a:r>
              <a:rPr lang="ru-RU" b="1" dirty="0"/>
              <a:t>зонирования </a:t>
            </a:r>
            <a:r>
              <a:rPr lang="ru-RU" b="1" dirty="0" err="1" smtClean="0"/>
              <a:t>Шайдуровского</a:t>
            </a:r>
            <a:r>
              <a:rPr lang="ru-RU" b="1" dirty="0" smtClean="0"/>
              <a:t> </a:t>
            </a:r>
            <a:r>
              <a:rPr lang="ru-RU" b="1" dirty="0"/>
              <a:t>сельсовета</a:t>
            </a:r>
          </a:p>
        </p:txBody>
      </p:sp>
      <p:sp>
        <p:nvSpPr>
          <p:cNvPr id="22544" name="AutoShape 16"/>
          <p:cNvSpPr>
            <a:spLocks noChangeArrowheads="1"/>
          </p:cNvSpPr>
          <p:nvPr/>
        </p:nvSpPr>
        <p:spPr bwMode="auto">
          <a:xfrm rot="-1718405">
            <a:off x="6657207" y="3739482"/>
            <a:ext cx="342900" cy="976313"/>
          </a:xfrm>
          <a:prstGeom prst="downArrow">
            <a:avLst>
              <a:gd name="adj1" fmla="val 50000"/>
              <a:gd name="adj2" fmla="val 711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2262" y="242479"/>
            <a:ext cx="424973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Заявление №1</a:t>
            </a:r>
          </a:p>
          <a:p>
            <a:r>
              <a:rPr lang="ru-RU" dirty="0" err="1" smtClean="0"/>
              <a:t>Аринова</a:t>
            </a:r>
            <a:r>
              <a:rPr lang="ru-RU" dirty="0" smtClean="0"/>
              <a:t> Галина Яковлевна </a:t>
            </a:r>
            <a:endParaRPr lang="ru-RU" dirty="0"/>
          </a:p>
          <a:p>
            <a:r>
              <a:rPr lang="ru-RU" dirty="0"/>
              <a:t>О предоставлении разрешения </a:t>
            </a:r>
            <a:r>
              <a:rPr lang="ru-RU" dirty="0" smtClean="0"/>
              <a:t>на условно разрешенный вид использования земельного участка (изменение вида – для ведения личного подсобного хозяйства на вид - магазины) </a:t>
            </a:r>
            <a:endParaRPr lang="ru-RU" dirty="0"/>
          </a:p>
          <a:p>
            <a:endParaRPr lang="ru-RU" dirty="0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-108521" y="2197533"/>
            <a:ext cx="489654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кн</a:t>
            </a:r>
            <a:r>
              <a:rPr lang="ru-RU" dirty="0"/>
              <a:t>: </a:t>
            </a:r>
            <a:r>
              <a:rPr lang="ru-RU" dirty="0" smtClean="0"/>
              <a:t>54:20:021307:35;</a:t>
            </a:r>
            <a:endParaRPr lang="ru-RU" dirty="0"/>
          </a:p>
          <a:p>
            <a:pPr algn="ctr"/>
            <a:r>
              <a:rPr lang="ru-RU" dirty="0"/>
              <a:t>площадь: </a:t>
            </a:r>
            <a:r>
              <a:rPr lang="ru-RU" dirty="0" smtClean="0"/>
              <a:t>550 </a:t>
            </a:r>
            <a:r>
              <a:rPr lang="ru-RU" dirty="0" err="1"/>
              <a:t>кв.м</a:t>
            </a:r>
            <a:r>
              <a:rPr lang="ru-RU" dirty="0"/>
              <a:t>.;</a:t>
            </a:r>
          </a:p>
          <a:p>
            <a:pPr algn="ctr"/>
            <a:r>
              <a:rPr lang="ru-RU" dirty="0"/>
              <a:t>право: аренда;</a:t>
            </a:r>
          </a:p>
          <a:p>
            <a:pPr algn="ctr"/>
            <a:r>
              <a:rPr lang="ru-RU" dirty="0"/>
              <a:t>адрес: </a:t>
            </a:r>
            <a:r>
              <a:rPr lang="ru-RU" dirty="0" smtClean="0"/>
              <a:t>п. </a:t>
            </a:r>
            <a:r>
              <a:rPr lang="ru-RU" dirty="0" err="1" smtClean="0"/>
              <a:t>Шайдуровский</a:t>
            </a:r>
            <a:r>
              <a:rPr lang="ru-RU" dirty="0" smtClean="0"/>
              <a:t>, </a:t>
            </a:r>
            <a:r>
              <a:rPr lang="ru-RU" dirty="0"/>
              <a:t>ул. </a:t>
            </a:r>
            <a:r>
              <a:rPr lang="ru-RU" dirty="0" smtClean="0"/>
              <a:t>Сибирская;</a:t>
            </a:r>
            <a:endParaRPr lang="ru-RU" dirty="0"/>
          </a:p>
          <a:p>
            <a:pPr algn="ctr"/>
            <a:r>
              <a:rPr lang="ru-RU" dirty="0"/>
              <a:t>категория земель: земли населенных пунктов;</a:t>
            </a:r>
          </a:p>
          <a:p>
            <a:pPr algn="ctr"/>
            <a:r>
              <a:rPr lang="ru-RU" dirty="0"/>
              <a:t>разрешенное использование: </a:t>
            </a:r>
          </a:p>
          <a:p>
            <a:pPr algn="ctr"/>
            <a:r>
              <a:rPr lang="ru-RU" dirty="0" smtClean="0"/>
              <a:t>для ведения личного подсобного хозяйства.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Правила землепользования и застройки </a:t>
            </a:r>
            <a:r>
              <a:rPr lang="ru-RU" dirty="0" err="1" smtClean="0"/>
              <a:t>Шайдуровского</a:t>
            </a:r>
            <a:r>
              <a:rPr lang="ru-RU" dirty="0" smtClean="0"/>
              <a:t> </a:t>
            </a:r>
            <a:r>
              <a:rPr lang="ru-RU" dirty="0"/>
              <a:t>сельсовета Ордынского района Новосибирской области утверждены </a:t>
            </a:r>
          </a:p>
          <a:p>
            <a:pPr algn="ctr"/>
            <a:r>
              <a:rPr lang="ru-RU" dirty="0"/>
              <a:t>решение </a:t>
            </a:r>
            <a:r>
              <a:rPr lang="ru-RU" dirty="0" smtClean="0"/>
              <a:t>30 </a:t>
            </a:r>
            <a:r>
              <a:rPr lang="ru-RU" dirty="0"/>
              <a:t>сессии Совета депутатов </a:t>
            </a:r>
            <a:r>
              <a:rPr lang="ru-RU" dirty="0" smtClean="0"/>
              <a:t>Ордынского района Новосибирской области </a:t>
            </a:r>
            <a:r>
              <a:rPr lang="ru-RU" dirty="0"/>
              <a:t>от </a:t>
            </a:r>
            <a:r>
              <a:rPr lang="ru-RU" dirty="0" smtClean="0"/>
              <a:t>19.12.2018 </a:t>
            </a:r>
            <a:r>
              <a:rPr lang="ru-RU" dirty="0"/>
              <a:t>№</a:t>
            </a:r>
            <a:r>
              <a:rPr lang="ru-RU" dirty="0" smtClean="0"/>
              <a:t>220</a:t>
            </a:r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20081" t="33900" r="50782" b="55513"/>
          <a:stretch/>
        </p:blipFill>
        <p:spPr>
          <a:xfrm>
            <a:off x="179511" y="5805264"/>
            <a:ext cx="4320480" cy="861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5"/>
          <p:cNvSpPr txBox="1">
            <a:spLocks noChangeArrowheads="1"/>
          </p:cNvSpPr>
          <p:nvPr/>
        </p:nvSpPr>
        <p:spPr bwMode="auto">
          <a:xfrm>
            <a:off x="447675" y="3762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336550" y="6308725"/>
            <a:ext cx="8807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Решение: </a:t>
            </a:r>
            <a:r>
              <a:rPr lang="ru-RU" dirty="0"/>
              <a:t>В соответствии с АР от 11.11.2016 №1061 вынести на публичные слушания</a:t>
            </a:r>
          </a:p>
        </p:txBody>
      </p:sp>
      <p:sp>
        <p:nvSpPr>
          <p:cNvPr id="33798" name="Rectangle 17"/>
          <p:cNvSpPr>
            <a:spLocks noChangeArrowheads="1"/>
          </p:cNvSpPr>
          <p:nvPr/>
        </p:nvSpPr>
        <p:spPr bwMode="auto">
          <a:xfrm>
            <a:off x="0" y="1766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0" y="1766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6550" y="376238"/>
            <a:ext cx="8627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Виды разрешенного использования земельных участков и объектов капитального строительства для территориальных зон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02249"/>
              </p:ext>
            </p:extLst>
          </p:nvPr>
        </p:nvGraphicFramePr>
        <p:xfrm>
          <a:off x="336550" y="2420888"/>
          <a:ext cx="8637463" cy="3534780"/>
        </p:xfrm>
        <a:graphic>
          <a:graphicData uri="http://schemas.openxmlformats.org/drawingml/2006/table">
            <a:tbl>
              <a:tblPr firstRow="1" firstCol="1" bandRow="1"/>
              <a:tblGrid>
                <a:gridCol w="518553"/>
                <a:gridCol w="1534330"/>
                <a:gridCol w="2677461"/>
                <a:gridCol w="2245436"/>
                <a:gridCol w="1661683"/>
              </a:tblGrid>
              <a:tr h="282282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40335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x-none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Жилые зоны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2498">
                <a:tc>
                  <a:txBody>
                    <a:bodyPr/>
                    <a:lstStyle/>
                    <a:p>
                      <a:pPr marL="742950" lvl="1" indent="-285750" algn="l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AutoNum type="arabicPeriod"/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033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Зона застройки индивидуальными жилыми домами и ведения личного подсобного хозяйства (Жин)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0335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индивидуального жилищного строительства (2.1)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0335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ведения личного подсобного хозяйства (2.2)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0335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Блокированная жилая застройка (2.3)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0335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Малоэтажная </a:t>
                      </a: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многоквартирная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жилая </a:t>
                      </a: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застройка (2.1.1)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Объекты гаражного </a:t>
                      </a:r>
                      <a:r>
                        <a:rPr lang="x-none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назначения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(2.7.1)</a:t>
                      </a:r>
                      <a:r>
                        <a:rPr lang="x-none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Обслуживание </a:t>
                      </a: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жилой застройки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(2.7)</a:t>
                      </a: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Коммунальное </a:t>
                      </a: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обслуживание (3.1)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Социальное обслуживание (3.2)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Бытовое обслуживание (3.3)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Амбулаторно-поликлиническое </a:t>
                      </a:r>
                      <a:endParaRPr lang="ru-RU" sz="9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обслуживание </a:t>
                      </a: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(3.4.1)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Дошкольное, начальное и среднее </a:t>
                      </a:r>
                      <a:endParaRPr lang="ru-RU" sz="9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</a:t>
                      </a: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образование (3.5.1)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Культурное развитие (3.6)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Религиозное использование (3.7)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Амбулаторное ветеринарное </a:t>
                      </a:r>
                      <a:endParaRPr lang="ru-RU" sz="9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обслуживание </a:t>
                      </a: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(3.10.1)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Деловое управление (4.1)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Рынки (4.3)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Магазины (4.4)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Общественное питание (4.6)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Гостиничное обслуживание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(4.7)</a:t>
                      </a:r>
                    </a:p>
                    <a:p>
                      <a:pPr marL="0" indent="0" algn="just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Обслуживание автотранспорта (4.9)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0335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устанавливается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8" marR="65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63344"/>
              </p:ext>
            </p:extLst>
          </p:nvPr>
        </p:nvGraphicFramePr>
        <p:xfrm>
          <a:off x="333082" y="1476700"/>
          <a:ext cx="8631406" cy="944187"/>
        </p:xfrm>
        <a:graphic>
          <a:graphicData uri="http://schemas.openxmlformats.org/drawingml/2006/table">
            <a:tbl>
              <a:tblPr firstRow="1" firstCol="1" bandRow="1"/>
              <a:tblGrid>
                <a:gridCol w="518188"/>
                <a:gridCol w="1533254"/>
                <a:gridCol w="2675584"/>
                <a:gridCol w="2243862"/>
                <a:gridCol w="1660518"/>
              </a:tblGrid>
              <a:tr h="9441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85" marR="66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территориальной зоны (код территориальной зоны)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85" marR="66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виды РИ (Код вида РИ)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85" marR="66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Условно разрешенные виды РИ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(Код вида РИ)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85" marR="66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Вспомогательные виды РИ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(Код вида РИ)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85" marR="66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87363" y="2691458"/>
            <a:ext cx="8686800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9600" b="1" dirty="0" smtClean="0"/>
              <a:t>Спасибо за внимание!</a:t>
            </a:r>
            <a:endParaRPr lang="ru-RU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3096</TotalTime>
  <Words>319</Words>
  <Application>Microsoft Office PowerPoint</Application>
  <PresentationFormat>Экран (4:3)</PresentationFormat>
  <Paragraphs>61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Спортивно-оздоровительный комплекс «Стадион»</dc:title>
  <dc:creator>Екатерина</dc:creator>
  <cp:lastModifiedBy>Cheremisova</cp:lastModifiedBy>
  <cp:revision>169</cp:revision>
  <dcterms:created xsi:type="dcterms:W3CDTF">2011-07-22T04:13:49Z</dcterms:created>
  <dcterms:modified xsi:type="dcterms:W3CDTF">2022-02-10T03:23:57Z</dcterms:modified>
</cp:coreProperties>
</file>