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9" r:id="rId2"/>
    <p:sldMasterId id="2147483726" r:id="rId3"/>
    <p:sldMasterId id="2147483743" r:id="rId4"/>
    <p:sldMasterId id="2147483760" r:id="rId5"/>
  </p:sldMasterIdLst>
  <p:notesMasterIdLst>
    <p:notesMasterId r:id="rId11"/>
  </p:notesMasterIdLst>
  <p:sldIdLst>
    <p:sldId id="293" r:id="rId6"/>
    <p:sldId id="320" r:id="rId7"/>
    <p:sldId id="317" r:id="rId8"/>
    <p:sldId id="319" r:id="rId9"/>
    <p:sldId id="291" r:id="rId1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  <a:srgbClr val="66FF66"/>
    <a:srgbClr val="0099FF"/>
    <a:srgbClr val="FF5050"/>
    <a:srgbClr val="CC0099"/>
    <a:srgbClr val="FF33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86322" autoAdjust="0"/>
  </p:normalViewPr>
  <p:slideViewPr>
    <p:cSldViewPr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72" y="-96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63AF82-C521-41BD-8970-98FA7B46FAC8}" type="datetimeFigureOut">
              <a:rPr lang="ru-RU"/>
              <a:pPr>
                <a:defRPr/>
              </a:pPr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8638E7-3C5E-43B4-96D5-C2EEE2FA2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01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5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8638E7-3C5E-43B4-96D5-C2EEE2FA292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61069EEF-DE79-4225-B0B6-C2F71928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6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4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1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1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3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45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323-835E-4C5C-9FDE-24EE109D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4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463-E141-42BD-9799-F21B74B96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25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69EEF-DE79-4225-B0B6-C2F71928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7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CE2C-2F07-4C4F-9F36-FE3FDC68B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CE2C-2F07-4C4F-9F36-FE3FDC68B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9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3D7B7-C8D6-4636-BB9F-B7088EC0C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6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0632-9528-4A4A-871B-F97B52A57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43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F066-41EC-47A8-A4B8-60A189F0E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023A-EB88-410B-A421-1C8054725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31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2B26-79C0-4005-8BEB-C9167177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5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230C-50F5-41DF-93B0-B2076FFB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12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9FEA-07AF-4628-8438-15FFDAFD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35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87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46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5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3D7B7-C8D6-4636-BB9F-B7088EC0C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03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826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7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323-835E-4C5C-9FDE-24EE109D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73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463-E141-42BD-9799-F21B74B96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47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69EEF-DE79-4225-B0B6-C2F71928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41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CE2C-2F07-4C4F-9F36-FE3FDC68B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04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3D7B7-C8D6-4636-BB9F-B7088EC0C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4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0632-9528-4A4A-871B-F97B52A57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30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F066-41EC-47A8-A4B8-60A189F0E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023A-EB88-410B-A421-1C8054725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0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0632-9528-4A4A-871B-F97B52A57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05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2B26-79C0-4005-8BEB-C9167177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01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230C-50F5-41DF-93B0-B2076FFB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5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9FEA-07AF-4628-8438-15FFDAFD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32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08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1299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75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925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05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323-835E-4C5C-9FDE-24EE109D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02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463-E141-42BD-9799-F21B74B96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F066-41EC-47A8-A4B8-60A189F0E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95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69EEF-DE79-4225-B0B6-C2F71928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65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CE2C-2F07-4C4F-9F36-FE3FDC68B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0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3D7B7-C8D6-4636-BB9F-B7088EC0C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42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0632-9528-4A4A-871B-F97B52A57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32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F066-41EC-47A8-A4B8-60A189F0E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1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023A-EB88-410B-A421-1C8054725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79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2B26-79C0-4005-8BEB-C9167177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40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230C-50F5-41DF-93B0-B2076FFB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31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9FEA-07AF-4628-8438-15FFDAFD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57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8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023A-EB88-410B-A421-1C8054725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51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109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25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714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30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323-835E-4C5C-9FDE-24EE109D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00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463-E141-42BD-9799-F21B74B96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85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69EEF-DE79-4225-B0B6-C2F71928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8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CE2C-2F07-4C4F-9F36-FE3FDC68B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43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3D7B7-C8D6-4636-BB9F-B7088EC0C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87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0632-9528-4A4A-871B-F97B52A57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9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2B26-79C0-4005-8BEB-C9167177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83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F066-41EC-47A8-A4B8-60A189F0E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95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023A-EB88-410B-A421-1C8054725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19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2B26-79C0-4005-8BEB-C91671777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3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230C-50F5-41DF-93B0-B2076FFB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15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9FEA-07AF-4628-8438-15FFDAFD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97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79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5962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48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098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7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230C-50F5-41DF-93B0-B2076FFB5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55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323-835E-4C5C-9FDE-24EE109DD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4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65463-E141-42BD-9799-F21B74B96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0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9FEA-07AF-4628-8438-15FFDAFD3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5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3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8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4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CAEEE4-CF2F-4EF5-A095-C9E4AD2E9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dynsk.nso.ru/page/227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554163"/>
            <a:ext cx="7776864" cy="4525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АДМИНИСТРАЦИЯ ОРДЫНСКОГО РАЙОНА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КОМИССИЯ ПО ПОДГОТОВКЕ ПРОЕКТОВ ПРАВИЛ ЗЕМЛЕПОЛЬЗОВАНИЯ И ЗАСТРОЙКИ СЕЛЬСКИХ ПОСЕЛЕНИЙ ОРДЫНСКОГО РАЙОНА НОВОСИБИРСКОЙ ОБЛАСТИ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 rotWithShape="1">
          <a:blip r:embed="rId3"/>
          <a:srcRect t="7255"/>
          <a:stretch/>
        </p:blipFill>
        <p:spPr bwMode="auto">
          <a:xfrm>
            <a:off x="4211638" y="404664"/>
            <a:ext cx="712787" cy="9113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89" y="1166502"/>
            <a:ext cx="3862937" cy="3333901"/>
          </a:xfrm>
          <a:prstGeom prst="rect">
            <a:avLst/>
          </a:prstGeom>
        </p:spPr>
      </p:pic>
      <p:sp>
        <p:nvSpPr>
          <p:cNvPr id="15367" name="AutoShape 12"/>
          <p:cNvSpPr>
            <a:spLocks noChangeArrowheads="1"/>
          </p:cNvSpPr>
          <p:nvPr/>
        </p:nvSpPr>
        <p:spPr bwMode="auto">
          <a:xfrm rot="19624710">
            <a:off x="6202853" y="1768322"/>
            <a:ext cx="479599" cy="1194185"/>
          </a:xfrm>
          <a:prstGeom prst="downArrow">
            <a:avLst>
              <a:gd name="adj1" fmla="val 50000"/>
              <a:gd name="adj2" fmla="val 1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3696" y="332656"/>
            <a:ext cx="4270731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Заявление № </a:t>
            </a:r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3 </a:t>
            </a:r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от </a:t>
            </a:r>
            <a:r>
              <a:rPr lang="ru-RU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22.05.2023</a:t>
            </a:r>
            <a:endParaRPr lang="ru-RU" sz="1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От </a:t>
            </a:r>
            <a:r>
              <a:rPr lang="ru-RU" sz="1400" u="sng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ЗАО племзавод «Ирмень»</a:t>
            </a:r>
            <a:endParaRPr lang="ru-RU" sz="1400" u="sng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ru-RU" sz="1400" dirty="0" smtClean="0">
                <a:latin typeface="Bahnschrift" panose="020B0502040204020203" pitchFamily="34" charset="0"/>
              </a:rPr>
              <a:t>О предоставлении </a:t>
            </a:r>
            <a:r>
              <a:rPr lang="ru-RU" sz="1400" dirty="0">
                <a:latin typeface="Bahnschrift" panose="020B0502040204020203" pitchFamily="34" charset="0"/>
              </a:rPr>
              <a:t>разрешения на </a:t>
            </a:r>
            <a:r>
              <a:rPr lang="ru-RU" sz="1400" dirty="0" smtClean="0">
                <a:latin typeface="Bahnschrift" panose="020B0502040204020203" pitchFamily="34" charset="0"/>
              </a:rPr>
              <a:t>отклонение от предельных параметров разрешенного строительства, реконструкции объектов капитального строительства</a:t>
            </a:r>
            <a:endParaRPr lang="ru-RU" sz="1400" dirty="0">
              <a:latin typeface="Bahnschrift" panose="020B0502040204020203" pitchFamily="34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3696" y="1904052"/>
            <a:ext cx="4270731" cy="289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Предложение:</a:t>
            </a:r>
            <a:r>
              <a:rPr lang="ru-RU" sz="1200" dirty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О предоставлении разрешения на отклонение </a:t>
            </a:r>
            <a:r>
              <a:rPr lang="ru-RU" sz="1200" dirty="0" smtClean="0"/>
              <a:t>от </a:t>
            </a:r>
            <a:r>
              <a:rPr lang="ru-RU" sz="1200" dirty="0"/>
              <a:t>предельных параметров разрешенного строительства, реконструкции объектов капитального строительства закрытому акционерному обществу племзавод «ИРМЕНЬ» в отношении земельного участка с кадастровым номером 54:20:031903:204 площадью 246 кв. м, расположенного по адресу: Новосибирская область, Ордынский р-н, Верх-Ирменский с/с, д. Поперечное, ул. Кандикова – в части уменьшения минимального отступа от границ земельного участка с 3 метров до 0 метров со стороны земельного участка с кадастровым номером 54:20:031903:29, а также с 3 метров до 2 метров со стороны ул. Кандикова, а также с 3 метров до 2,5 метров с северо-западной стороны земельного участка, в целях строительства магазина.</a:t>
            </a:r>
            <a:endParaRPr lang="ru-RU" sz="1200" dirty="0"/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0" y="16049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5036989" y="335506"/>
            <a:ext cx="386293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Деревня Поперечное Верх-Ирменского </a:t>
            </a:r>
            <a:r>
              <a:rPr lang="ru-RU" b="1" dirty="0" smtClean="0"/>
              <a:t>сельсовета </a:t>
            </a:r>
            <a:endParaRPr lang="ru-RU" b="1" dirty="0"/>
          </a:p>
          <a:p>
            <a:pPr algn="ctr"/>
            <a:r>
              <a:rPr lang="ru-RU" b="1" dirty="0" smtClean="0"/>
              <a:t>Ордынского района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044" y="4941168"/>
            <a:ext cx="8622445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Публичные слушания назначены Постановлением </a:t>
            </a:r>
            <a:r>
              <a:rPr lang="ru-RU" sz="1400" dirty="0">
                <a:solidFill>
                  <a:schemeClr val="tx1"/>
                </a:solidFill>
              </a:rPr>
              <a:t>Главы Ордынского района </a:t>
            </a:r>
            <a:r>
              <a:rPr lang="ru-RU" sz="1400" dirty="0" smtClean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25.05.2023 </a:t>
            </a:r>
            <a:r>
              <a:rPr lang="ru-RU" sz="1400" dirty="0" smtClean="0">
                <a:solidFill>
                  <a:schemeClr val="tx1"/>
                </a:solidFill>
              </a:rPr>
              <a:t>№ </a:t>
            </a:r>
            <a:r>
              <a:rPr lang="ru-RU" sz="1400" dirty="0" smtClean="0">
                <a:solidFill>
                  <a:schemeClr val="tx1"/>
                </a:solidFill>
              </a:rPr>
              <a:t>636</a:t>
            </a:r>
            <a:r>
              <a:rPr lang="ru-RU" sz="1400" dirty="0" smtClean="0">
                <a:solidFill>
                  <a:schemeClr val="tx1"/>
                </a:solidFill>
              </a:rPr>
              <a:t>/89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Оповещение о назначении публичных слушаний было опубликовано в периодическом печатном издании органов местного самоуправления Ордынского района Новосибирской области «Ордынский Вестник» № </a:t>
            </a:r>
            <a:r>
              <a:rPr lang="ru-RU" sz="1400" dirty="0" smtClean="0">
                <a:solidFill>
                  <a:schemeClr val="tx1"/>
                </a:solidFill>
              </a:rPr>
              <a:t>621 </a:t>
            </a:r>
            <a:r>
              <a:rPr lang="ru-RU" sz="1400" dirty="0" smtClean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29.05.2023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ru-RU" sz="1400" dirty="0">
                <a:solidFill>
                  <a:schemeClr val="tx1"/>
                </a:solidFill>
              </a:rPr>
              <a:t>на официальном сайте администрации Ордынского района Новосибирской области в информационно-телекоммуникационной сети «Интернет»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4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ordynsk.nso.ru/page/2273</a:t>
            </a:r>
            <a:r>
              <a:rPr lang="ru-RU" sz="1400" dirty="0" smtClean="0">
                <a:solidFill>
                  <a:schemeClr val="tx1"/>
                </a:solidFill>
              </a:rPr>
              <a:t>).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6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73" y="946978"/>
            <a:ext cx="2291164" cy="2721670"/>
          </a:xfrm>
          <a:prstGeom prst="rect">
            <a:avLst/>
          </a:prstGeom>
        </p:spPr>
      </p:pic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47675" y="3762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5169" y="405794"/>
            <a:ext cx="5552975" cy="2322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>
              <a:latin typeface="Bahnschrift" panose="020B0502040204020203" pitchFamily="34" charset="0"/>
            </a:endParaRPr>
          </a:p>
          <a:p>
            <a:pPr algn="ctr"/>
            <a:r>
              <a:rPr lang="ru-RU" b="1" dirty="0" smtClean="0">
                <a:latin typeface="Bahnschrift" panose="020B0502040204020203" pitchFamily="34" charset="0"/>
              </a:rPr>
              <a:t>Правила </a:t>
            </a:r>
            <a:r>
              <a:rPr lang="ru-RU" b="1" dirty="0">
                <a:latin typeface="Bahnschrift" panose="020B0502040204020203" pitchFamily="34" charset="0"/>
              </a:rPr>
              <a:t>землепользования и застройки </a:t>
            </a:r>
            <a:endParaRPr lang="ru-RU" b="1" dirty="0" smtClean="0">
              <a:latin typeface="Bahnschrift" panose="020B0502040204020203" pitchFamily="34" charset="0"/>
            </a:endParaRPr>
          </a:p>
          <a:p>
            <a:pPr algn="ctr"/>
            <a:r>
              <a:rPr lang="ru-RU" b="1" dirty="0" smtClean="0">
                <a:latin typeface="Bahnschrift" panose="020B0502040204020203" pitchFamily="34" charset="0"/>
              </a:rPr>
              <a:t>Верх-Ирменского сельсовета </a:t>
            </a:r>
            <a:r>
              <a:rPr lang="ru-RU" b="1" dirty="0">
                <a:latin typeface="Bahnschrift" panose="020B0502040204020203" pitchFamily="34" charset="0"/>
              </a:rPr>
              <a:t>Ордынского района Новосибирской </a:t>
            </a:r>
            <a:r>
              <a:rPr lang="ru-RU" b="1" dirty="0" smtClean="0">
                <a:latin typeface="Bahnschrift" panose="020B0502040204020203" pitchFamily="34" charset="0"/>
              </a:rPr>
              <a:t>области</a:t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dirty="0" smtClean="0">
                <a:latin typeface="Bahnschrift" panose="020B0502040204020203" pitchFamily="34" charset="0"/>
              </a:rPr>
              <a:t>утверждены приказом </a:t>
            </a:r>
            <a:r>
              <a:rPr lang="ru-RU" dirty="0">
                <a:latin typeface="Bahnschrift" panose="020B0502040204020203" pitchFamily="34" charset="0"/>
              </a:rPr>
              <a:t>Минстроя Новосибирской области от 13.02.2019 № 62 (ред. от 18.08.2022) «Об утверждении правил землепользования и застройки Верх-Ирменского сельсовета Ордынского района Новосибирской области</a:t>
            </a:r>
            <a:r>
              <a:rPr lang="ru-RU" dirty="0" smtClean="0">
                <a:latin typeface="Bahnschrift" panose="020B0502040204020203" pitchFamily="34" charset="0"/>
              </a:rPr>
              <a:t>»</a:t>
            </a:r>
          </a:p>
          <a:p>
            <a:pPr algn="ctr"/>
            <a:endParaRPr lang="ru-RU" dirty="0">
              <a:latin typeface="Bahnschrift" panose="020B0502040204020203" pitchFamily="34" charset="0"/>
            </a:endParaRPr>
          </a:p>
        </p:txBody>
      </p:sp>
      <p:sp>
        <p:nvSpPr>
          <p:cNvPr id="16391" name="Rectangle 19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807797"/>
            <a:ext cx="8505608" cy="755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+mn-lt"/>
              </a:rPr>
              <a:t>Предельные (минимальные и (или) максимальные) размеры земельных участков и предельные параметры разрешенного строительства, реконструкции объектов капитального строительства</a:t>
            </a:r>
            <a:endParaRPr lang="ru-RU" b="1" dirty="0"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68247"/>
              </p:ext>
            </p:extLst>
          </p:nvPr>
        </p:nvGraphicFramePr>
        <p:xfrm>
          <a:off x="334862" y="4782274"/>
          <a:ext cx="8524667" cy="1675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61"/>
                <a:gridCol w="3089470"/>
                <a:gridCol w="710308"/>
                <a:gridCol w="673712"/>
                <a:gridCol w="792088"/>
                <a:gridCol w="720080"/>
                <a:gridCol w="720080"/>
                <a:gridCol w="792088"/>
                <a:gridCol w="720080"/>
              </a:tblGrid>
              <a:tr h="2883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территориальной зоны (код)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предельные (минимальные и (или) максимальные) размеры земельных участков и предельные параметры разрешенного строительства, реконструкции объектов капитального строительства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S min, (га)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S max, (га)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Отступ min, (м)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Этаж min, (ед.)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Этаж max, (ед.)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застройки min, (процент)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застройки max, (процент)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179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Общественно-деловые зоны</a:t>
                      </a:r>
                      <a:endParaRPr lang="ru-RU" sz="7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359">
                <a:tc>
                  <a:txBody>
                    <a:bodyPr/>
                    <a:lstStyle/>
                    <a:p>
                      <a:pPr marL="457200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 объектов торговли (</a:t>
                      </a:r>
                      <a:r>
                        <a:rPr kumimoji="0"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</a:t>
                      </a:r>
                      <a:r>
                        <a:rPr kumimoji="0"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4243" marR="342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998314" y="405794"/>
            <a:ext cx="2520281" cy="7554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Фрагмент карты градостроительного </a:t>
            </a:r>
          </a:p>
          <a:p>
            <a:pPr algn="ctr"/>
            <a:r>
              <a:rPr lang="ru-RU" b="1" dirty="0"/>
              <a:t>зонирования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31640" y="476672"/>
            <a:ext cx="6408712" cy="5909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Bahnschrift" panose="020B0502040204020203" pitchFamily="34" charset="0"/>
              </a:rPr>
              <a:t>Решение:</a:t>
            </a:r>
            <a:r>
              <a:rPr lang="ru-RU" sz="2000" dirty="0">
                <a:latin typeface="Bahnschrift" panose="020B0502040204020203" pitchFamily="34" charset="0"/>
              </a:rPr>
              <a:t> </a:t>
            </a:r>
            <a:r>
              <a:rPr lang="ru-RU" sz="2000" dirty="0"/>
              <a:t>Предоставить разрешение на отклонение от предельных параметров разрешенного строительства, реконструкции объектов капитального строительства закрытому акционерному обществу племзавод «ИРМЕНЬ» в отношении земельного участка с кадастровым номером 54:20:031903:204 площадью 246 кв. м, расположенного по адресу: Новосибирская область, Ордынский р-н, Верх-Ирменский с/с, д. Поперечное, ул. Кандикова – в части уменьшения минимального отступа от границ земельного участка с 3 метров до 0 метров со стороны земельного участка с кадастровым номером 54:20:031903:29, а также с 3 метров до 2 метров со стороны ул. Кандикова, а также с 3 метров до 2,5 метров с северо-западной стороны земельного участка, в целях строительства магазина</a:t>
            </a:r>
            <a:r>
              <a:rPr lang="ru-RU" sz="2000" dirty="0" smtClean="0"/>
              <a:t>.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534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916832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9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5264</TotalTime>
  <Words>354</Words>
  <Application>Microsoft Office PowerPoint</Application>
  <PresentationFormat>Экран (4:3)</PresentationFormat>
  <Paragraphs>50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9" baseType="lpstr">
      <vt:lpstr>Arial</vt:lpstr>
      <vt:lpstr>Bahnschrift</vt:lpstr>
      <vt:lpstr>Calibri</vt:lpstr>
      <vt:lpstr>Cambria</vt:lpstr>
      <vt:lpstr>Garamond</vt:lpstr>
      <vt:lpstr>Times New Roman</vt:lpstr>
      <vt:lpstr>Trebuchet MS</vt:lpstr>
      <vt:lpstr>Wingdings 2</vt:lpstr>
      <vt:lpstr>Wingdings 3</vt:lpstr>
      <vt:lpstr>Натуральные материалы</vt:lpstr>
      <vt:lpstr>Грань</vt:lpstr>
      <vt:lpstr>1_Грань</vt:lpstr>
      <vt:lpstr>2_Грань</vt:lpstr>
      <vt:lpstr>3_Грань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Спортивно-оздоровительный комплекс «Стадион»</dc:title>
  <dc:creator>Екатерина</dc:creator>
  <cp:lastModifiedBy>user</cp:lastModifiedBy>
  <cp:revision>266</cp:revision>
  <dcterms:created xsi:type="dcterms:W3CDTF">2011-07-22T04:13:49Z</dcterms:created>
  <dcterms:modified xsi:type="dcterms:W3CDTF">2023-06-09T02:10:45Z</dcterms:modified>
</cp:coreProperties>
</file>